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E22"/>
    <a:srgbClr val="002358"/>
    <a:srgbClr val="C81E17"/>
    <a:srgbClr val="CD1E17"/>
    <a:srgbClr val="0D5C69"/>
    <a:srgbClr val="095865"/>
    <a:srgbClr val="64C0CA"/>
    <a:srgbClr val="FF9595"/>
    <a:srgbClr val="F08B5C"/>
    <a:srgbClr val="FF31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38" d="100"/>
          <a:sy n="138" d="100"/>
        </p:scale>
        <p:origin x="114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0668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5028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7149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665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5529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1146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093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008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7425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0960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752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566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34F6C454-0DF5-8761-C40D-9CCB387D6668}"/>
              </a:ext>
            </a:extLst>
          </p:cNvPr>
          <p:cNvSpPr/>
          <p:nvPr/>
        </p:nvSpPr>
        <p:spPr>
          <a:xfrm>
            <a:off x="472381" y="1839124"/>
            <a:ext cx="3848534" cy="1396357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013">
              <a:solidFill>
                <a:srgbClr val="699DD6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B4A65E8-3C8E-5FE0-B90A-A443160CD1A3}"/>
              </a:ext>
            </a:extLst>
          </p:cNvPr>
          <p:cNvSpPr txBox="1"/>
          <p:nvPr/>
        </p:nvSpPr>
        <p:spPr>
          <a:xfrm>
            <a:off x="444861" y="1879077"/>
            <a:ext cx="2576901" cy="218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817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2F0138B-E12C-D03B-2F84-A1AF656769FD}"/>
              </a:ext>
            </a:extLst>
          </p:cNvPr>
          <p:cNvSpPr txBox="1"/>
          <p:nvPr/>
        </p:nvSpPr>
        <p:spPr>
          <a:xfrm>
            <a:off x="444861" y="1643191"/>
            <a:ext cx="173865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ES" sz="900" b="1" dirty="0">
                <a:solidFill>
                  <a:srgbClr val="FF5E22"/>
                </a:solidFill>
                <a:latin typeface="Arial" panose="020B0604020202020204" pitchFamily="34" charset="0"/>
              </a:rPr>
              <a:t>Introducción y Objetivos</a:t>
            </a:r>
          </a:p>
        </p:txBody>
      </p:sp>
      <p:sp>
        <p:nvSpPr>
          <p:cNvPr id="10" name="CuadroTexto 2">
            <a:extLst>
              <a:ext uri="{FF2B5EF4-FFF2-40B4-BE49-F238E27FC236}">
                <a16:creationId xmlns:a16="http://schemas.microsoft.com/office/drawing/2014/main" id="{C4C712D2-6AAC-4158-9754-D433561F3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584" y="600532"/>
            <a:ext cx="1738659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s-ES" sz="1600" b="1" dirty="0">
                <a:solidFill>
                  <a:srgbClr val="002358"/>
                </a:solidFill>
                <a:cs typeface="Times New Roman" pitchFamily="18" charset="0"/>
              </a:rPr>
              <a:t>Comunicaciones</a:t>
            </a:r>
            <a:endParaRPr lang="es-ES" altLang="es-ES" sz="1500" b="1" dirty="0">
              <a:solidFill>
                <a:srgbClr val="00235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6148">
            <a:extLst>
              <a:ext uri="{FF2B5EF4-FFF2-40B4-BE49-F238E27FC236}">
                <a16:creationId xmlns:a16="http://schemas.microsoft.com/office/drawing/2014/main" id="{A54B203D-68EB-8D96-C234-ACEC1D8C5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3899" y="682059"/>
            <a:ext cx="1145381" cy="253916"/>
          </a:xfrm>
          <a:prstGeom prst="rect">
            <a:avLst/>
          </a:prstGeom>
          <a:solidFill>
            <a:srgbClr val="FF5E22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ES" altLang="es-ES" sz="105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N.º Referencia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730237E-AF41-7867-B99D-CFDF5FFCE340}"/>
              </a:ext>
            </a:extLst>
          </p:cNvPr>
          <p:cNvSpPr/>
          <p:nvPr/>
        </p:nvSpPr>
        <p:spPr>
          <a:xfrm>
            <a:off x="472380" y="3523124"/>
            <a:ext cx="3848534" cy="1396357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013">
              <a:solidFill>
                <a:srgbClr val="699DD6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53D24A0-5057-7D55-B465-A4C940E9F149}"/>
              </a:ext>
            </a:extLst>
          </p:cNvPr>
          <p:cNvSpPr txBox="1"/>
          <p:nvPr/>
        </p:nvSpPr>
        <p:spPr>
          <a:xfrm>
            <a:off x="472380" y="3523125"/>
            <a:ext cx="2576901" cy="218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817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74DC402-696F-FB44-732C-F7ED016F3582}"/>
              </a:ext>
            </a:extLst>
          </p:cNvPr>
          <p:cNvSpPr txBox="1"/>
          <p:nvPr/>
        </p:nvSpPr>
        <p:spPr>
          <a:xfrm>
            <a:off x="472380" y="3310323"/>
            <a:ext cx="126990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altLang="es-ES" sz="900" b="1" dirty="0">
                <a:solidFill>
                  <a:srgbClr val="FF5E22"/>
                </a:solidFill>
                <a:latin typeface="Arial" panose="020B0604020202020204" pitchFamily="34" charset="0"/>
              </a:rPr>
              <a:t>Resultados</a:t>
            </a:r>
            <a:endParaRPr lang="es-ES" sz="817" b="1" dirty="0">
              <a:solidFill>
                <a:srgbClr val="FF5E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74F8D1E-3824-69CF-D374-FCB875E88F73}"/>
              </a:ext>
            </a:extLst>
          </p:cNvPr>
          <p:cNvSpPr/>
          <p:nvPr/>
        </p:nvSpPr>
        <p:spPr>
          <a:xfrm>
            <a:off x="4823087" y="1839125"/>
            <a:ext cx="3903571" cy="1396356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013">
              <a:solidFill>
                <a:srgbClr val="699DD6"/>
              </a:solidFill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6205CAC9-A3A9-FE1D-63D7-E2C0AC869574}"/>
              </a:ext>
            </a:extLst>
          </p:cNvPr>
          <p:cNvSpPr txBox="1"/>
          <p:nvPr/>
        </p:nvSpPr>
        <p:spPr>
          <a:xfrm>
            <a:off x="4850606" y="1872544"/>
            <a:ext cx="2576901" cy="218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817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335E72F-B8CB-D893-CBE9-124166066ACB}"/>
              </a:ext>
            </a:extLst>
          </p:cNvPr>
          <p:cNvSpPr txBox="1"/>
          <p:nvPr/>
        </p:nvSpPr>
        <p:spPr>
          <a:xfrm>
            <a:off x="4869155" y="1646796"/>
            <a:ext cx="126990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ES" sz="900" b="1" dirty="0">
                <a:solidFill>
                  <a:srgbClr val="FF5E22"/>
                </a:solidFill>
                <a:latin typeface="Arial" panose="020B0604020202020204" pitchFamily="34" charset="0"/>
              </a:rPr>
              <a:t>Métodos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EAC1C224-96E6-210D-3D58-849A30876B0B}"/>
              </a:ext>
            </a:extLst>
          </p:cNvPr>
          <p:cNvSpPr/>
          <p:nvPr/>
        </p:nvSpPr>
        <p:spPr>
          <a:xfrm>
            <a:off x="4800600" y="3522863"/>
            <a:ext cx="3926058" cy="1396356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1013">
              <a:solidFill>
                <a:srgbClr val="699DD6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3CB485B4-129D-CDD2-7D92-C3E17967EB57}"/>
              </a:ext>
            </a:extLst>
          </p:cNvPr>
          <p:cNvSpPr txBox="1"/>
          <p:nvPr/>
        </p:nvSpPr>
        <p:spPr>
          <a:xfrm>
            <a:off x="4850606" y="3574522"/>
            <a:ext cx="2576901" cy="218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817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CD90DEE-3623-5B16-CEA0-5D38AE780098}"/>
              </a:ext>
            </a:extLst>
          </p:cNvPr>
          <p:cNvSpPr txBox="1"/>
          <p:nvPr/>
        </p:nvSpPr>
        <p:spPr>
          <a:xfrm>
            <a:off x="4850605" y="3313809"/>
            <a:ext cx="169566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ES" sz="900" b="1" dirty="0">
                <a:solidFill>
                  <a:srgbClr val="FF5E22"/>
                </a:solidFill>
                <a:latin typeface="Arial" panose="020B0604020202020204" pitchFamily="34" charset="0"/>
              </a:rPr>
              <a:t>Conclusiones</a:t>
            </a:r>
          </a:p>
        </p:txBody>
      </p:sp>
      <p:sp>
        <p:nvSpPr>
          <p:cNvPr id="2" name="CuadroTexto 6148">
            <a:extLst>
              <a:ext uri="{FF2B5EF4-FFF2-40B4-BE49-F238E27FC236}">
                <a16:creationId xmlns:a16="http://schemas.microsoft.com/office/drawing/2014/main" id="{C89D6D7B-3682-7662-2200-3DC987400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861" y="1376337"/>
            <a:ext cx="141066" cy="253916"/>
          </a:xfrm>
          <a:prstGeom prst="rect">
            <a:avLst/>
          </a:prstGeom>
          <a:solidFill>
            <a:srgbClr val="FF5E22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6148">
            <a:extLst>
              <a:ext uri="{FF2B5EF4-FFF2-40B4-BE49-F238E27FC236}">
                <a16:creationId xmlns:a16="http://schemas.microsoft.com/office/drawing/2014/main" id="{B40A7645-0D9B-4EE5-F29A-A9E738E53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0606" y="1369999"/>
            <a:ext cx="141066" cy="253916"/>
          </a:xfrm>
          <a:prstGeom prst="rect">
            <a:avLst/>
          </a:prstGeom>
          <a:solidFill>
            <a:srgbClr val="FF5E22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A2D8B18-29EC-F7C5-3F9C-E3DBCBF224EC}"/>
              </a:ext>
            </a:extLst>
          </p:cNvPr>
          <p:cNvSpPr txBox="1"/>
          <p:nvPr/>
        </p:nvSpPr>
        <p:spPr>
          <a:xfrm>
            <a:off x="585926" y="1408198"/>
            <a:ext cx="1269902" cy="218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817" b="1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C9BE7ED-00C0-482A-E2DB-3718FE4E66A2}"/>
              </a:ext>
            </a:extLst>
          </p:cNvPr>
          <p:cNvSpPr txBox="1"/>
          <p:nvPr/>
        </p:nvSpPr>
        <p:spPr>
          <a:xfrm>
            <a:off x="4991671" y="1408503"/>
            <a:ext cx="1269902" cy="218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817" b="1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Trabajo:</a:t>
            </a:r>
          </a:p>
        </p:txBody>
      </p:sp>
      <p:sp>
        <p:nvSpPr>
          <p:cNvPr id="4" name="CuadroTexto 2">
            <a:extLst>
              <a:ext uri="{FF2B5EF4-FFF2-40B4-BE49-F238E27FC236}">
                <a16:creationId xmlns:a16="http://schemas.microsoft.com/office/drawing/2014/main" id="{FE15F230-DD16-BF3E-B10C-6B768E11E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1584" y="942268"/>
            <a:ext cx="1738659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s-ES" sz="1600" b="1" dirty="0">
                <a:solidFill>
                  <a:srgbClr val="002358"/>
                </a:solidFill>
                <a:cs typeface="Times New Roman" pitchFamily="18" charset="0"/>
              </a:rPr>
              <a:t>Título</a:t>
            </a:r>
            <a:endParaRPr lang="es-ES" altLang="es-ES" sz="1500" b="1" dirty="0">
              <a:solidFill>
                <a:srgbClr val="00235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165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Tema de 2022">
  <a:themeElements>
    <a:clrScheme name="Office 2013 - Tema de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92</TotalTime>
  <Words>29</Words>
  <Application>Microsoft Office PowerPoint</Application>
  <PresentationFormat>Presentación en pantalla 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2013 - Tema de 2022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Macias</dc:creator>
  <cp:lastModifiedBy>Oscar Ruiz</cp:lastModifiedBy>
  <cp:revision>14</cp:revision>
  <dcterms:created xsi:type="dcterms:W3CDTF">2024-04-23T07:49:49Z</dcterms:created>
  <dcterms:modified xsi:type="dcterms:W3CDTF">2026-05-06T14:22:51Z</dcterms:modified>
</cp:coreProperties>
</file>